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8" r:id="rId3"/>
    <p:sldId id="257"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A13D94-6804-45DB-A3DC-69D67A7C68E5}" type="datetimeFigureOut">
              <a:rPr lang="en-AU" smtClean="0"/>
              <a:pPr/>
              <a:t>9/09/2011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C2B193-646B-4BB1-9292-DB9E5DCD8AD2}"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err="1" smtClean="0"/>
              <a:t>Glasser</a:t>
            </a:r>
            <a:r>
              <a:rPr lang="en-AU" dirty="0" smtClean="0"/>
              <a:t> would first suggest that you</a:t>
            </a:r>
            <a:r>
              <a:rPr lang="en-AU" baseline="0" dirty="0" smtClean="0"/>
              <a:t> think carefully about the classroom program and try and determine what obstacles may be present to Kristina meeting her needs. Not blame Kristina but note her  </a:t>
            </a:r>
            <a:r>
              <a:rPr lang="en-AU" baseline="0" dirty="0" err="1" smtClean="0"/>
              <a:t>nonproductivity</a:t>
            </a:r>
            <a:r>
              <a:rPr lang="en-AU" baseline="0" dirty="0" smtClean="0"/>
              <a:t>, ask what the problem is and how you would be able to help. Don’t use a disapproving tome of voice. Make a point of speaking to Kristina about non school related topics – you can only encourage and support Kristina – scolding and coercion will only make matters worse.</a:t>
            </a:r>
            <a:endParaRPr lang="en-AU" dirty="0"/>
          </a:p>
        </p:txBody>
      </p:sp>
      <p:sp>
        <p:nvSpPr>
          <p:cNvPr id="4" name="Slide Number Placeholder 3"/>
          <p:cNvSpPr>
            <a:spLocks noGrp="1"/>
          </p:cNvSpPr>
          <p:nvPr>
            <p:ph type="sldNum" sz="quarter" idx="10"/>
          </p:nvPr>
        </p:nvSpPr>
        <p:spPr/>
        <p:txBody>
          <a:bodyPr/>
          <a:lstStyle/>
          <a:p>
            <a:fld id="{04C2B193-646B-4BB1-9292-DB9E5DCD8AD2}" type="slidenum">
              <a:rPr lang="en-AU" smtClean="0"/>
              <a:pPr/>
              <a:t>3</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4C2B193-646B-4BB1-9292-DB9E5DCD8AD2}" type="slidenum">
              <a:rPr lang="en-AU" smtClean="0"/>
              <a:pPr/>
              <a:t>4</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23126B5-DCC2-420E-B94B-3F23C7F675C6}" type="datetimeFigureOut">
              <a:rPr lang="en-AU" smtClean="0"/>
              <a:pPr/>
              <a:t>9/09/2011</a:t>
            </a:fld>
            <a:endParaRPr lang="en-AU"/>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AU"/>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2942236-2221-4DE6-A053-381F117481B2}"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3126B5-DCC2-420E-B94B-3F23C7F675C6}" type="datetimeFigureOut">
              <a:rPr lang="en-AU" smtClean="0"/>
              <a:pPr/>
              <a:t>9/09/2011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2942236-2221-4DE6-A053-381F117481B2}"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23126B5-DCC2-420E-B94B-3F23C7F675C6}" type="datetimeFigureOut">
              <a:rPr lang="en-AU" smtClean="0"/>
              <a:pPr/>
              <a:t>9/09/2011</a:t>
            </a:fld>
            <a:endParaRPr lang="en-AU"/>
          </a:p>
        </p:txBody>
      </p:sp>
      <p:sp>
        <p:nvSpPr>
          <p:cNvPr id="5" name="Footer Placeholder 4"/>
          <p:cNvSpPr>
            <a:spLocks noGrp="1"/>
          </p:cNvSpPr>
          <p:nvPr>
            <p:ph type="ftr" sz="quarter" idx="11"/>
          </p:nvPr>
        </p:nvSpPr>
        <p:spPr>
          <a:xfrm>
            <a:off x="457201" y="6248207"/>
            <a:ext cx="5573483" cy="365125"/>
          </a:xfrm>
        </p:spPr>
        <p:txBody>
          <a:bodyPr/>
          <a:lstStyle/>
          <a:p>
            <a:endParaRPr lang="en-AU"/>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2942236-2221-4DE6-A053-381F117481B2}"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23126B5-DCC2-420E-B94B-3F23C7F675C6}" type="datetimeFigureOut">
              <a:rPr lang="en-AU" smtClean="0"/>
              <a:pPr/>
              <a:t>9/09/2011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2942236-2221-4DE6-A053-381F117481B2}" type="slidenum">
              <a:rPr lang="en-AU" smtClean="0"/>
              <a:pPr/>
              <a:t>‹#›</a:t>
            </a:fld>
            <a:endParaRPr lang="en-AU"/>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23126B5-DCC2-420E-B94B-3F23C7F675C6}" type="datetimeFigureOut">
              <a:rPr lang="en-AU" smtClean="0"/>
              <a:pPr/>
              <a:t>9/09/2011</a:t>
            </a:fld>
            <a:endParaRPr lang="en-AU"/>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2942236-2221-4DE6-A053-381F117481B2}" type="slidenum">
              <a:rPr lang="en-AU" smtClean="0"/>
              <a:pPr/>
              <a:t>‹#›</a:t>
            </a:fld>
            <a:endParaRPr lang="en-AU"/>
          </a:p>
        </p:txBody>
      </p:sp>
      <p:sp>
        <p:nvSpPr>
          <p:cNvPr id="14" name="Footer Placeholder 13"/>
          <p:cNvSpPr>
            <a:spLocks noGrp="1"/>
          </p:cNvSpPr>
          <p:nvPr>
            <p:ph type="ftr" sz="quarter" idx="12"/>
          </p:nvPr>
        </p:nvSpPr>
        <p:spPr/>
        <p:txBody>
          <a:bodyPr/>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23126B5-DCC2-420E-B94B-3F23C7F675C6}" type="datetimeFigureOut">
              <a:rPr lang="en-AU" smtClean="0"/>
              <a:pPr/>
              <a:t>9/09/2011</a:t>
            </a:fld>
            <a:endParaRPr lang="en-AU"/>
          </a:p>
        </p:txBody>
      </p:sp>
      <p:sp>
        <p:nvSpPr>
          <p:cNvPr id="10" name="Slide Number Placeholder 9"/>
          <p:cNvSpPr>
            <a:spLocks noGrp="1"/>
          </p:cNvSpPr>
          <p:nvPr>
            <p:ph type="sldNum" sz="quarter" idx="16"/>
          </p:nvPr>
        </p:nvSpPr>
        <p:spPr/>
        <p:txBody>
          <a:bodyPr rtlCol="0"/>
          <a:lstStyle/>
          <a:p>
            <a:fld id="{52942236-2221-4DE6-A053-381F117481B2}" type="slidenum">
              <a:rPr lang="en-AU" smtClean="0"/>
              <a:pPr/>
              <a:t>‹#›</a:t>
            </a:fld>
            <a:endParaRPr lang="en-AU"/>
          </a:p>
        </p:txBody>
      </p:sp>
      <p:sp>
        <p:nvSpPr>
          <p:cNvPr id="12" name="Footer Placeholder 11"/>
          <p:cNvSpPr>
            <a:spLocks noGrp="1"/>
          </p:cNvSpPr>
          <p:nvPr>
            <p:ph type="ftr" sz="quarter" idx="17"/>
          </p:nvPr>
        </p:nvSpPr>
        <p:spPr/>
        <p:txBody>
          <a:bodyPr rtlCol="0"/>
          <a:lstStyle/>
          <a:p>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23126B5-DCC2-420E-B94B-3F23C7F675C6}" type="datetimeFigureOut">
              <a:rPr lang="en-AU" smtClean="0"/>
              <a:pPr/>
              <a:t>9/09/2011</a:t>
            </a:fld>
            <a:endParaRPr lang="en-AU"/>
          </a:p>
        </p:txBody>
      </p:sp>
      <p:sp>
        <p:nvSpPr>
          <p:cNvPr id="12" name="Slide Number Placeholder 11"/>
          <p:cNvSpPr>
            <a:spLocks noGrp="1"/>
          </p:cNvSpPr>
          <p:nvPr>
            <p:ph type="sldNum" sz="quarter" idx="16"/>
          </p:nvPr>
        </p:nvSpPr>
        <p:spPr/>
        <p:txBody>
          <a:bodyPr rtlCol="0"/>
          <a:lstStyle/>
          <a:p>
            <a:fld id="{52942236-2221-4DE6-A053-381F117481B2}" type="slidenum">
              <a:rPr lang="en-AU" smtClean="0"/>
              <a:pPr/>
              <a:t>‹#›</a:t>
            </a:fld>
            <a:endParaRPr lang="en-AU"/>
          </a:p>
        </p:txBody>
      </p:sp>
      <p:sp>
        <p:nvSpPr>
          <p:cNvPr id="14" name="Footer Placeholder 13"/>
          <p:cNvSpPr>
            <a:spLocks noGrp="1"/>
          </p:cNvSpPr>
          <p:nvPr>
            <p:ph type="ftr" sz="quarter" idx="17"/>
          </p:nvPr>
        </p:nvSpPr>
        <p:spPr/>
        <p:txBody>
          <a:bodyPr rtlCol="0"/>
          <a:lstStyle/>
          <a:p>
            <a:endParaRPr lang="en-AU"/>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23126B5-DCC2-420E-B94B-3F23C7F675C6}" type="datetimeFigureOut">
              <a:rPr lang="en-AU" smtClean="0"/>
              <a:pPr/>
              <a:t>9/09/2011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2942236-2221-4DE6-A053-381F117481B2}"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126B5-DCC2-420E-B94B-3F23C7F675C6}" type="datetimeFigureOut">
              <a:rPr lang="en-AU" smtClean="0"/>
              <a:pPr/>
              <a:t>9/09/2011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2942236-2221-4DE6-A053-381F117481B2}"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23126B5-DCC2-420E-B94B-3F23C7F675C6}" type="datetimeFigureOut">
              <a:rPr lang="en-AU" smtClean="0"/>
              <a:pPr/>
              <a:t>9/09/2011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2942236-2221-4DE6-A053-381F117481B2}" type="slidenum">
              <a:rPr lang="en-AU" smtClean="0"/>
              <a:pPr/>
              <a:t>‹#›</a:t>
            </a:fld>
            <a:endParaRPr lang="en-AU"/>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23126B5-DCC2-420E-B94B-3F23C7F675C6}" type="datetimeFigureOut">
              <a:rPr lang="en-AU" smtClean="0"/>
              <a:pPr/>
              <a:t>9/09/2011</a:t>
            </a:fld>
            <a:endParaRPr lang="en-AU"/>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2942236-2221-4DE6-A053-381F117481B2}" type="slidenum">
              <a:rPr lang="en-AU" smtClean="0"/>
              <a:pPr/>
              <a:t>‹#›</a:t>
            </a:fld>
            <a:endParaRPr lang="en-AU"/>
          </a:p>
        </p:txBody>
      </p:sp>
      <p:sp>
        <p:nvSpPr>
          <p:cNvPr id="14" name="Footer Placeholder 13"/>
          <p:cNvSpPr>
            <a:spLocks noGrp="1"/>
          </p:cNvSpPr>
          <p:nvPr>
            <p:ph type="ftr" sz="quarter" idx="12"/>
          </p:nvPr>
        </p:nvSpPr>
        <p:spPr>
          <a:xfrm>
            <a:off x="1600200" y="6248206"/>
            <a:ext cx="4572000" cy="365125"/>
          </a:xfrm>
        </p:spPr>
        <p:txBody>
          <a:bodyPr rtlCol="0"/>
          <a:lstStyle/>
          <a:p>
            <a:endParaRPr lang="en-AU"/>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23126B5-DCC2-420E-B94B-3F23C7F675C6}" type="datetimeFigureOut">
              <a:rPr lang="en-AU" smtClean="0"/>
              <a:pPr/>
              <a:t>9/09/2011</a:t>
            </a:fld>
            <a:endParaRPr lang="en-AU"/>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AU"/>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2942236-2221-4DE6-A053-381F117481B2}"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Choice theory</a:t>
            </a:r>
            <a:endParaRPr lang="en-AU" dirty="0"/>
          </a:p>
        </p:txBody>
      </p:sp>
      <p:sp>
        <p:nvSpPr>
          <p:cNvPr id="3" name="Subtitle 2"/>
          <p:cNvSpPr>
            <a:spLocks noGrp="1"/>
          </p:cNvSpPr>
          <p:nvPr>
            <p:ph type="subTitle" idx="1"/>
          </p:nvPr>
        </p:nvSpPr>
        <p:spPr/>
        <p:txBody>
          <a:bodyPr/>
          <a:lstStyle/>
          <a:p>
            <a:r>
              <a:rPr lang="en-AU" dirty="0" smtClean="0"/>
              <a:t>Concept cases</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600200"/>
            <a:ext cx="8153400" cy="1036712"/>
          </a:xfrm>
        </p:spPr>
        <p:txBody>
          <a:bodyPr/>
          <a:lstStyle/>
          <a:p>
            <a:r>
              <a:rPr lang="en-AU" dirty="0" smtClean="0"/>
              <a:t>What would </a:t>
            </a:r>
            <a:r>
              <a:rPr lang="en-AU" dirty="0" err="1" smtClean="0"/>
              <a:t>Glasser</a:t>
            </a:r>
            <a:r>
              <a:rPr lang="en-AU" dirty="0" smtClean="0"/>
              <a:t> suggest you do?</a:t>
            </a:r>
            <a:endParaRPr lang="en-AU" dirty="0"/>
          </a:p>
        </p:txBody>
      </p:sp>
      <p:pic>
        <p:nvPicPr>
          <p:cNvPr id="1026" name="Picture 2" descr="http://www.strategiesforliving.com/images/Dr_William_Glasser2.jpg"/>
          <p:cNvPicPr>
            <a:picLocks noChangeAspect="1" noChangeArrowheads="1"/>
          </p:cNvPicPr>
          <p:nvPr/>
        </p:nvPicPr>
        <p:blipFill>
          <a:blip r:embed="rId2" cstate="print"/>
          <a:srcRect/>
          <a:stretch>
            <a:fillRect/>
          </a:stretch>
        </p:blipFill>
        <p:spPr bwMode="auto">
          <a:xfrm>
            <a:off x="2843808" y="2852936"/>
            <a:ext cx="2880320" cy="373728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Kristina – will not work</a:t>
            </a:r>
            <a:endParaRPr lang="en-AU" dirty="0"/>
          </a:p>
        </p:txBody>
      </p:sp>
      <p:sp>
        <p:nvSpPr>
          <p:cNvPr id="3" name="Content Placeholder 2"/>
          <p:cNvSpPr>
            <a:spLocks noGrp="1"/>
          </p:cNvSpPr>
          <p:nvPr>
            <p:ph sz="quarter" idx="1"/>
          </p:nvPr>
        </p:nvSpPr>
        <p:spPr/>
        <p:txBody>
          <a:bodyPr/>
          <a:lstStyle/>
          <a:p>
            <a:r>
              <a:rPr lang="en-AU" dirty="0" smtClean="0"/>
              <a:t>Kristina, a student in your class is quite docile. She socialises little with other students and never disrupts lessons. However, despite your best efforts, Kristina will not do her work. She rarely completes an assignment. She is </a:t>
            </a:r>
            <a:r>
              <a:rPr lang="en-AU" dirty="0" smtClean="0"/>
              <a:t>simply </a:t>
            </a:r>
            <a:r>
              <a:rPr lang="en-AU" dirty="0" smtClean="0"/>
              <a:t>there putting in no effort at all.</a:t>
            </a:r>
            <a:endParaRPr lang="en-AU" dirty="0"/>
          </a:p>
        </p:txBody>
      </p:sp>
      <p:pic>
        <p:nvPicPr>
          <p:cNvPr id="2050" name="Picture 2" descr="http://www.empowher.com/sites/default/files/herarticle/schooldesk%20-%20girl%20-%20head%20-%20down%20-%20square.jpg"/>
          <p:cNvPicPr>
            <a:picLocks noChangeAspect="1" noChangeArrowheads="1"/>
          </p:cNvPicPr>
          <p:nvPr/>
        </p:nvPicPr>
        <p:blipFill>
          <a:blip r:embed="rId3" cstate="print"/>
          <a:srcRect/>
          <a:stretch>
            <a:fillRect/>
          </a:stretch>
        </p:blipFill>
        <p:spPr bwMode="auto">
          <a:xfrm>
            <a:off x="3190156" y="4207396"/>
            <a:ext cx="2461964" cy="246196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Sara – will not stop talking</a:t>
            </a:r>
            <a:endParaRPr lang="en-AU" dirty="0"/>
          </a:p>
        </p:txBody>
      </p:sp>
      <p:sp>
        <p:nvSpPr>
          <p:cNvPr id="3" name="Content Placeholder 2"/>
          <p:cNvSpPr>
            <a:spLocks noGrp="1"/>
          </p:cNvSpPr>
          <p:nvPr>
            <p:ph sz="quarter" idx="1"/>
          </p:nvPr>
        </p:nvSpPr>
        <p:spPr/>
        <p:txBody>
          <a:bodyPr/>
          <a:lstStyle/>
          <a:p>
            <a:r>
              <a:rPr lang="en-AU" dirty="0" smtClean="0"/>
              <a:t>Sara is a pleasant girl who participates in class activities and does most, if not all, of her assigned work. However, she cannot seem to refrain from talking to her classmates. You have to speak to her repeatedly during lessons, to the point that sometimes you feel annoyed and angry.</a:t>
            </a:r>
            <a:endParaRPr lang="en-AU" dirty="0"/>
          </a:p>
        </p:txBody>
      </p:sp>
      <p:pic>
        <p:nvPicPr>
          <p:cNvPr id="18434" name="Picture 2" descr="http://us.cdn4.123rf.com/168nwm/pictrough/pictrough1003/pictrough100300197/6583182-students-working-on-laptops.jpg"/>
          <p:cNvPicPr>
            <a:picLocks noChangeAspect="1" noChangeArrowheads="1"/>
          </p:cNvPicPr>
          <p:nvPr/>
        </p:nvPicPr>
        <p:blipFill>
          <a:blip r:embed="rId3" cstate="print"/>
          <a:srcRect/>
          <a:stretch>
            <a:fillRect/>
          </a:stretch>
        </p:blipFill>
        <p:spPr bwMode="auto">
          <a:xfrm>
            <a:off x="2987824" y="4293096"/>
            <a:ext cx="2448272" cy="244827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28600"/>
            <a:ext cx="8514528" cy="990600"/>
          </a:xfrm>
        </p:spPr>
        <p:txBody>
          <a:bodyPr>
            <a:normAutofit fontScale="90000"/>
          </a:bodyPr>
          <a:lstStyle/>
          <a:p>
            <a:r>
              <a:rPr lang="en-AU" dirty="0" smtClean="0"/>
              <a:t>Joshua – Clowns around and intimidates</a:t>
            </a:r>
            <a:endParaRPr lang="en-AU" dirty="0"/>
          </a:p>
        </p:txBody>
      </p:sp>
      <p:sp>
        <p:nvSpPr>
          <p:cNvPr id="3" name="Content Placeholder 2"/>
          <p:cNvSpPr>
            <a:spLocks noGrp="1"/>
          </p:cNvSpPr>
          <p:nvPr>
            <p:ph sz="quarter" idx="1"/>
          </p:nvPr>
        </p:nvSpPr>
        <p:spPr/>
        <p:txBody>
          <a:bodyPr/>
          <a:lstStyle/>
          <a:p>
            <a:r>
              <a:rPr lang="en-AU" dirty="0" smtClean="0"/>
              <a:t>Joshua, louder and larger than his classmates always wants to be the centre of attention, which he accomplishes through a combination of clowning and intimidation. He makes wise remarks, talks back to you, utters a variety of sound effects and makes limitless sarcastic comments and put downs to his classmates. Other students will not stand up to him, apparently fearing his size and verbal aggression.</a:t>
            </a:r>
            <a:endParaRPr lang="en-AU" dirty="0"/>
          </a:p>
        </p:txBody>
      </p:sp>
      <p:pic>
        <p:nvPicPr>
          <p:cNvPr id="19458" name="Picture 2" descr="http://photos2.fotosearch.com/bthumb/CSP/CSP009/k0092248.jpg"/>
          <p:cNvPicPr>
            <a:picLocks noChangeAspect="1" noChangeArrowheads="1"/>
          </p:cNvPicPr>
          <p:nvPr/>
        </p:nvPicPr>
        <p:blipFill>
          <a:blip r:embed="rId2" cstate="print"/>
          <a:srcRect/>
          <a:stretch>
            <a:fillRect/>
          </a:stretch>
        </p:blipFill>
        <p:spPr bwMode="auto">
          <a:xfrm>
            <a:off x="3419872" y="5301208"/>
            <a:ext cx="1800200" cy="135544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Tom – Hostile and Defiant</a:t>
            </a:r>
            <a:endParaRPr lang="en-AU" dirty="0"/>
          </a:p>
        </p:txBody>
      </p:sp>
      <p:sp>
        <p:nvSpPr>
          <p:cNvPr id="3" name="Content Placeholder 2"/>
          <p:cNvSpPr>
            <a:spLocks noGrp="1"/>
          </p:cNvSpPr>
          <p:nvPr>
            <p:ph sz="quarter" idx="1"/>
          </p:nvPr>
        </p:nvSpPr>
        <p:spPr/>
        <p:txBody>
          <a:bodyPr/>
          <a:lstStyle/>
          <a:p>
            <a:r>
              <a:rPr lang="en-AU" dirty="0" smtClean="0"/>
              <a:t>Tom has appeared in his usual foul mood ever since arriving to class. On his way to sharpen his pencil, he bumps into Paul, who complains. Tom tells him loudly to shut up. You tell Tom to go back to his seat.</a:t>
            </a:r>
          </a:p>
          <a:p>
            <a:pPr>
              <a:buNone/>
            </a:pPr>
            <a:r>
              <a:rPr lang="en-AU" dirty="0" smtClean="0"/>
              <a:t>   Tom wheels around, swears loudly and says, ‘I’ll go when I feel like it.’ </a:t>
            </a:r>
            <a:endParaRPr lang="en-AU" dirty="0"/>
          </a:p>
        </p:txBody>
      </p:sp>
      <p:pic>
        <p:nvPicPr>
          <p:cNvPr id="21506" name="Picture 2" descr="http://www.pmtassociates.net/Angry_Boy.jpg"/>
          <p:cNvPicPr>
            <a:picLocks noChangeAspect="1" noChangeArrowheads="1"/>
          </p:cNvPicPr>
          <p:nvPr/>
        </p:nvPicPr>
        <p:blipFill>
          <a:blip r:embed="rId2" cstate="print"/>
          <a:srcRect/>
          <a:stretch>
            <a:fillRect/>
          </a:stretch>
        </p:blipFill>
        <p:spPr bwMode="auto">
          <a:xfrm>
            <a:off x="3851920" y="4293096"/>
            <a:ext cx="3600400" cy="238897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52</TotalTime>
  <Words>372</Words>
  <Application>Microsoft Office PowerPoint</Application>
  <PresentationFormat>On-screen Show (4:3)</PresentationFormat>
  <Paragraphs>15</Paragraphs>
  <Slides>6</Slides>
  <Notes>2</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Median</vt:lpstr>
      <vt:lpstr>Choice theory</vt:lpstr>
      <vt:lpstr>Slide 2</vt:lpstr>
      <vt:lpstr>Kristina – will not work</vt:lpstr>
      <vt:lpstr>Sara – will not stop talking</vt:lpstr>
      <vt:lpstr>Joshua – Clowns around and intimidates</vt:lpstr>
      <vt:lpstr>Tom – Hostile and Defiant</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Choice theory</dc:title>
  <dc:creator>ITS</dc:creator>
  <cp:lastModifiedBy>ITS</cp:lastModifiedBy>
  <cp:revision>6</cp:revision>
  <dcterms:created xsi:type="dcterms:W3CDTF">2011-09-07T03:05:05Z</dcterms:created>
  <dcterms:modified xsi:type="dcterms:W3CDTF">2011-09-08T22:56:00Z</dcterms:modified>
</cp:coreProperties>
</file>